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025A-5ED5-4D29-946E-FABFA28E96D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80D6-AF77-4290-B23C-F4DA52A01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025A-5ED5-4D29-946E-FABFA28E96D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80D6-AF77-4290-B23C-F4DA52A01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025A-5ED5-4D29-946E-FABFA28E96D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80D6-AF77-4290-B23C-F4DA52A01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025A-5ED5-4D29-946E-FABFA28E96D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80D6-AF77-4290-B23C-F4DA52A01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025A-5ED5-4D29-946E-FABFA28E96D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80D6-AF77-4290-B23C-F4DA52A01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025A-5ED5-4D29-946E-FABFA28E96D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80D6-AF77-4290-B23C-F4DA52A01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025A-5ED5-4D29-946E-FABFA28E96D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80D6-AF77-4290-B23C-F4DA52A01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025A-5ED5-4D29-946E-FABFA28E96D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80D6-AF77-4290-B23C-F4DA52A01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025A-5ED5-4D29-946E-FABFA28E96D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80D6-AF77-4290-B23C-F4DA52A01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025A-5ED5-4D29-946E-FABFA28E96D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80D6-AF77-4290-B23C-F4DA52A01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C025A-5ED5-4D29-946E-FABFA28E96D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80D6-AF77-4290-B23C-F4DA52A01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C025A-5ED5-4D29-946E-FABFA28E96D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280D6-AF77-4290-B23C-F4DA52A01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44196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1960"/>
                <a:gridCol w="441960"/>
                <a:gridCol w="441960"/>
                <a:gridCol w="441960"/>
                <a:gridCol w="441960"/>
                <a:gridCol w="441960"/>
                <a:gridCol w="441960"/>
                <a:gridCol w="441960"/>
                <a:gridCol w="441960"/>
                <a:gridCol w="441960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724400" y="0"/>
          <a:ext cx="44196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1960"/>
                <a:gridCol w="441960"/>
                <a:gridCol w="441960"/>
                <a:gridCol w="441960"/>
                <a:gridCol w="441960"/>
                <a:gridCol w="441960"/>
                <a:gridCol w="441960"/>
                <a:gridCol w="441960"/>
                <a:gridCol w="441960"/>
                <a:gridCol w="441960"/>
              </a:tblGrid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Candy Task #8: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b="1" dirty="0" smtClean="0"/>
              <a:t>A pack of candies has 100 pieces in it. </a:t>
            </a:r>
          </a:p>
          <a:p>
            <a:pPr>
              <a:buNone/>
            </a:pPr>
            <a:r>
              <a:rPr lang="en-US" sz="4400" b="1" dirty="0" smtClean="0"/>
              <a:t>Suzie eats some of the candies.</a:t>
            </a:r>
          </a:p>
          <a:p>
            <a:pPr>
              <a:buNone/>
            </a:pPr>
            <a:r>
              <a:rPr lang="en-US" sz="4400" b="1" dirty="0" smtClean="0"/>
              <a:t>If there are 33 pieces left, how many candies did Suzie eat?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Candy Task #9: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b="1" dirty="0" smtClean="0"/>
              <a:t>A pack of candies has 100 pieces in it. </a:t>
            </a:r>
          </a:p>
          <a:p>
            <a:pPr>
              <a:buNone/>
            </a:pPr>
            <a:r>
              <a:rPr lang="en-US" sz="4400" b="1" dirty="0" smtClean="0"/>
              <a:t>Ralph eats some of the candies.</a:t>
            </a:r>
          </a:p>
          <a:p>
            <a:pPr>
              <a:buNone/>
            </a:pPr>
            <a:r>
              <a:rPr lang="en-US" sz="4400" b="1" dirty="0" smtClean="0"/>
              <a:t>If there are 81 pieces left, how many candies did Ralph eat?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14400"/>
            <a:ext cx="8229600" cy="1143000"/>
          </a:xfrm>
        </p:spPr>
        <p:txBody>
          <a:bodyPr/>
          <a:lstStyle/>
          <a:p>
            <a:r>
              <a:rPr lang="en-US" dirty="0" smtClean="0"/>
              <a:t>43 + 57 = 100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30676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Reason abstractly and quantitatively: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Turn this problem into a story 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val 4"/>
          <p:cNvSpPr/>
          <p:nvPr/>
        </p:nvSpPr>
        <p:spPr>
          <a:xfrm>
            <a:off x="0" y="381000"/>
            <a:ext cx="2743200" cy="15240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7620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Mrs. D’s math story…</a:t>
            </a:r>
            <a:endParaRPr lang="en-US" sz="20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14400"/>
            <a:ext cx="8229600" cy="1143000"/>
          </a:xfrm>
        </p:spPr>
        <p:txBody>
          <a:bodyPr/>
          <a:lstStyle/>
          <a:p>
            <a:r>
              <a:rPr lang="en-US" dirty="0" smtClean="0"/>
              <a:t>57 + 43= 100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30676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Reason abstractly and quantitatively: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Turn this problem into a story 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val 4"/>
          <p:cNvSpPr/>
          <p:nvPr/>
        </p:nvSpPr>
        <p:spPr>
          <a:xfrm>
            <a:off x="0" y="381000"/>
            <a:ext cx="2743200" cy="15240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7620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Our class’ math story…</a:t>
            </a:r>
            <a:endParaRPr lang="en-US" sz="20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14400"/>
            <a:ext cx="8229600" cy="1143000"/>
          </a:xfrm>
        </p:spPr>
        <p:txBody>
          <a:bodyPr/>
          <a:lstStyle/>
          <a:p>
            <a:r>
              <a:rPr lang="en-US" dirty="0" smtClean="0"/>
              <a:t>100 – 43 = 57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30676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Reason abstractly and quantitatively: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Turn this problem into a story 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val 4"/>
          <p:cNvSpPr/>
          <p:nvPr/>
        </p:nvSpPr>
        <p:spPr>
          <a:xfrm>
            <a:off x="0" y="381000"/>
            <a:ext cx="2743200" cy="15240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7620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My math story</a:t>
            </a:r>
            <a:endParaRPr lang="en-US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400" y="1524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1524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133600" y="1524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743200" y="1524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28600" y="1524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914400" y="22860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524000" y="22860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133600" y="22860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743200" y="22860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28600" y="22860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3429000" y="1600200"/>
            <a:ext cx="952500" cy="13874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429000" y="990600"/>
            <a:ext cx="952500" cy="6572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581400" y="99060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whole</a:t>
            </a:r>
            <a:endParaRPr lang="en-US" sz="1400" dirty="0"/>
          </a:p>
        </p:txBody>
      </p:sp>
      <p:cxnSp>
        <p:nvCxnSpPr>
          <p:cNvPr id="37" name="Straight Connector 36"/>
          <p:cNvCxnSpPr>
            <a:stCxn id="17" idx="2"/>
            <a:endCxn id="16" idx="2"/>
          </p:cNvCxnSpPr>
          <p:nvPr/>
        </p:nvCxnSpPr>
        <p:spPr>
          <a:xfrm>
            <a:off x="3905250" y="1647825"/>
            <a:ext cx="0" cy="13398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5486400" y="1524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1" name="Table 40"/>
          <p:cNvGraphicFramePr>
            <a:graphicFrameLocks noGrp="1"/>
          </p:cNvGraphicFramePr>
          <p:nvPr/>
        </p:nvGraphicFramePr>
        <p:xfrm>
          <a:off x="6096000" y="1524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2" name="Table 41"/>
          <p:cNvGraphicFramePr>
            <a:graphicFrameLocks noGrp="1"/>
          </p:cNvGraphicFramePr>
          <p:nvPr/>
        </p:nvGraphicFramePr>
        <p:xfrm>
          <a:off x="6705600" y="1524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3" name="Table 42"/>
          <p:cNvGraphicFramePr>
            <a:graphicFrameLocks noGrp="1"/>
          </p:cNvGraphicFramePr>
          <p:nvPr/>
        </p:nvGraphicFramePr>
        <p:xfrm>
          <a:off x="7315200" y="1524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/>
        </p:nvGraphicFramePr>
        <p:xfrm>
          <a:off x="4800600" y="1524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5486400" y="22860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6" name="Table 45"/>
          <p:cNvGraphicFramePr>
            <a:graphicFrameLocks noGrp="1"/>
          </p:cNvGraphicFramePr>
          <p:nvPr/>
        </p:nvGraphicFramePr>
        <p:xfrm>
          <a:off x="6096000" y="22860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/>
        </p:nvGraphicFramePr>
        <p:xfrm>
          <a:off x="6705600" y="22860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8" name="Table 47"/>
          <p:cNvGraphicFramePr>
            <a:graphicFrameLocks noGrp="1"/>
          </p:cNvGraphicFramePr>
          <p:nvPr/>
        </p:nvGraphicFramePr>
        <p:xfrm>
          <a:off x="7315200" y="22860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9" name="Table 48"/>
          <p:cNvGraphicFramePr>
            <a:graphicFrameLocks noGrp="1"/>
          </p:cNvGraphicFramePr>
          <p:nvPr/>
        </p:nvGraphicFramePr>
        <p:xfrm>
          <a:off x="4800600" y="2286000"/>
          <a:ext cx="416560" cy="1828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280"/>
                <a:gridCol w="208280"/>
              </a:tblGrid>
              <a:tr h="3505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2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0" name="Rectangle 49"/>
          <p:cNvSpPr/>
          <p:nvPr/>
        </p:nvSpPr>
        <p:spPr>
          <a:xfrm>
            <a:off x="8001000" y="1600200"/>
            <a:ext cx="952500" cy="13874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8001000" y="990600"/>
            <a:ext cx="952500" cy="6572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8153400" y="990600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whole</a:t>
            </a:r>
            <a:endParaRPr lang="en-US" sz="1400" dirty="0"/>
          </a:p>
        </p:txBody>
      </p:sp>
      <p:cxnSp>
        <p:nvCxnSpPr>
          <p:cNvPr id="53" name="Straight Connector 52"/>
          <p:cNvCxnSpPr>
            <a:stCxn id="51" idx="2"/>
            <a:endCxn id="50" idx="2"/>
          </p:cNvCxnSpPr>
          <p:nvPr/>
        </p:nvCxnSpPr>
        <p:spPr>
          <a:xfrm>
            <a:off x="8477250" y="1647825"/>
            <a:ext cx="0" cy="13398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001000" y="2667000"/>
            <a:ext cx="50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part</a:t>
            </a:r>
            <a:endParaRPr lang="en-US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8458200" y="2667000"/>
            <a:ext cx="50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part</a:t>
            </a:r>
            <a:endParaRPr lang="en-US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3429000" y="2667000"/>
            <a:ext cx="50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part</a:t>
            </a:r>
            <a:endParaRPr lang="en-US" sz="1400" dirty="0"/>
          </a:p>
        </p:txBody>
      </p:sp>
      <p:sp>
        <p:nvSpPr>
          <p:cNvPr id="60" name="TextBox 59"/>
          <p:cNvSpPr txBox="1"/>
          <p:nvPr/>
        </p:nvSpPr>
        <p:spPr>
          <a:xfrm>
            <a:off x="3886200" y="2667000"/>
            <a:ext cx="50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part</a:t>
            </a:r>
            <a:endParaRPr lang="en-US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152400" y="44196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Related Equations: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4724400" y="43434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Related Equations: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Candy Task #1: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400" b="1" dirty="0" smtClean="0"/>
              <a:t>A pack of candies has 100 pieces in it. </a:t>
            </a:r>
          </a:p>
          <a:p>
            <a:pPr>
              <a:buNone/>
            </a:pPr>
            <a:r>
              <a:rPr lang="en-US" sz="4400" b="1" dirty="0" smtClean="0"/>
              <a:t>Jim and </a:t>
            </a:r>
            <a:r>
              <a:rPr lang="en-US" sz="4400" b="1" dirty="0" err="1" smtClean="0"/>
              <a:t>Gena</a:t>
            </a:r>
            <a:r>
              <a:rPr lang="en-US" sz="4400" b="1" dirty="0" smtClean="0"/>
              <a:t> are sharing one pack of candies.</a:t>
            </a:r>
          </a:p>
          <a:p>
            <a:pPr>
              <a:buNone/>
            </a:pPr>
            <a:endParaRPr lang="en-US" sz="4400" b="1" dirty="0" smtClean="0"/>
          </a:p>
          <a:p>
            <a:pPr>
              <a:buNone/>
            </a:pPr>
            <a:r>
              <a:rPr lang="en-US" sz="4400" b="1" dirty="0" smtClean="0"/>
              <a:t>If Jim has 63 cadies, how many candies does </a:t>
            </a:r>
            <a:r>
              <a:rPr lang="en-US" sz="4400" b="1" dirty="0" err="1" smtClean="0"/>
              <a:t>Gena</a:t>
            </a:r>
            <a:r>
              <a:rPr lang="en-US" sz="4400" b="1" dirty="0" smtClean="0"/>
              <a:t> have?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Candy Task #2: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400" b="1" dirty="0" smtClean="0"/>
              <a:t>A pack of candies has 100 pieces in it. </a:t>
            </a:r>
          </a:p>
          <a:p>
            <a:pPr>
              <a:buNone/>
            </a:pPr>
            <a:r>
              <a:rPr lang="en-US" sz="4400" b="1" dirty="0" smtClean="0"/>
              <a:t>Allen and Frankie share one pack of candies.</a:t>
            </a:r>
          </a:p>
          <a:p>
            <a:pPr>
              <a:buNone/>
            </a:pPr>
            <a:endParaRPr lang="en-US" sz="4400" b="1" dirty="0" smtClean="0"/>
          </a:p>
          <a:p>
            <a:pPr>
              <a:buNone/>
            </a:pPr>
            <a:r>
              <a:rPr lang="en-US" sz="4400" b="1" dirty="0" smtClean="0"/>
              <a:t>If Frankie has 46 cadies, </a:t>
            </a:r>
            <a:r>
              <a:rPr lang="en-US" sz="4400" b="1" dirty="0"/>
              <a:t>h</a:t>
            </a:r>
            <a:r>
              <a:rPr lang="en-US" sz="4400" b="1" dirty="0" smtClean="0"/>
              <a:t>ow many candies does Allen have?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Candy Task #3: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400" b="1" dirty="0" smtClean="0"/>
              <a:t>A pack of candies has 100 pieces in it. </a:t>
            </a:r>
          </a:p>
          <a:p>
            <a:pPr>
              <a:buNone/>
            </a:pPr>
            <a:r>
              <a:rPr lang="en-US" sz="4400" b="1" dirty="0" smtClean="0"/>
              <a:t>Lee and Shay decide to split a pack of candies.</a:t>
            </a:r>
          </a:p>
          <a:p>
            <a:pPr>
              <a:buNone/>
            </a:pPr>
            <a:endParaRPr lang="en-US" sz="4400" b="1" dirty="0" smtClean="0"/>
          </a:p>
          <a:p>
            <a:pPr>
              <a:buNone/>
            </a:pPr>
            <a:r>
              <a:rPr lang="en-US" sz="4400" b="1" dirty="0" smtClean="0"/>
              <a:t>If Lee has 47 cadies, how many candies does Shay have?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Candy Task #4: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400" b="1" dirty="0" smtClean="0"/>
              <a:t>A pack of candies has 100 pieces in it. </a:t>
            </a:r>
          </a:p>
          <a:p>
            <a:pPr>
              <a:buNone/>
            </a:pPr>
            <a:r>
              <a:rPr lang="en-US" sz="4400" b="1" dirty="0" smtClean="0"/>
              <a:t>Jill and Sammie decide to share one pack of candies.</a:t>
            </a:r>
          </a:p>
          <a:p>
            <a:pPr>
              <a:buNone/>
            </a:pPr>
            <a:endParaRPr lang="en-US" sz="4400" b="1" dirty="0" smtClean="0"/>
          </a:p>
          <a:p>
            <a:pPr>
              <a:buNone/>
            </a:pPr>
            <a:r>
              <a:rPr lang="en-US" sz="4400" b="1" dirty="0" smtClean="0"/>
              <a:t>If Sammie has 78 cadies, how many candies does Jill have?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Candy Task #5: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400" b="1" dirty="0" smtClean="0"/>
              <a:t>A pack of candies has 100 pieces in it. </a:t>
            </a:r>
          </a:p>
          <a:p>
            <a:pPr>
              <a:buNone/>
            </a:pPr>
            <a:r>
              <a:rPr lang="en-US" sz="4400" b="1" dirty="0" smtClean="0"/>
              <a:t>Mike and Kayla decide to share one pack of candies.</a:t>
            </a:r>
          </a:p>
          <a:p>
            <a:pPr>
              <a:buNone/>
            </a:pPr>
            <a:endParaRPr lang="en-US" sz="4400" b="1" dirty="0" smtClean="0"/>
          </a:p>
          <a:p>
            <a:pPr>
              <a:buNone/>
            </a:pPr>
            <a:r>
              <a:rPr lang="en-US" sz="4400" b="1" dirty="0" smtClean="0"/>
              <a:t>If Mike has 78 cadies, how many candies does Kayla have?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Candy Task #6: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b="1" dirty="0" smtClean="0"/>
              <a:t>A pack of candies has 100 pieces in it. </a:t>
            </a:r>
          </a:p>
          <a:p>
            <a:pPr>
              <a:buNone/>
            </a:pPr>
            <a:r>
              <a:rPr lang="en-US" sz="4400" b="1" dirty="0" smtClean="0"/>
              <a:t>Alice eats some of the candies.</a:t>
            </a:r>
          </a:p>
          <a:p>
            <a:pPr>
              <a:buNone/>
            </a:pPr>
            <a:r>
              <a:rPr lang="en-US" sz="4400" b="1" dirty="0" smtClean="0"/>
              <a:t>If there are 28 pieces left, how many candies did Alice eat?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Candy Task #7: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b="1" dirty="0" smtClean="0"/>
              <a:t>A pack of candies has 100 pieces in it. </a:t>
            </a:r>
          </a:p>
          <a:p>
            <a:pPr>
              <a:buNone/>
            </a:pPr>
            <a:r>
              <a:rPr lang="en-US" sz="4400" b="1" dirty="0" smtClean="0"/>
              <a:t>If </a:t>
            </a:r>
            <a:r>
              <a:rPr lang="en-US" sz="4400" b="1" dirty="0" err="1" smtClean="0"/>
              <a:t>Chasity</a:t>
            </a:r>
            <a:r>
              <a:rPr lang="en-US" sz="4400" b="1" dirty="0" smtClean="0"/>
              <a:t> eats 54 pieces of candy from a pack, how many candies will be left?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408</Words>
  <Application>Microsoft Office PowerPoint</Application>
  <PresentationFormat>On-screen Show (4:3)</PresentationFormat>
  <Paragraphs>60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Candy Task #1:</vt:lpstr>
      <vt:lpstr>Candy Task #2:</vt:lpstr>
      <vt:lpstr>Candy Task #3:</vt:lpstr>
      <vt:lpstr>Candy Task #4:</vt:lpstr>
      <vt:lpstr>Candy Task #5:</vt:lpstr>
      <vt:lpstr>Candy Task #6:</vt:lpstr>
      <vt:lpstr>Candy Task #7:</vt:lpstr>
      <vt:lpstr>Candy Task #8:</vt:lpstr>
      <vt:lpstr>Candy Task #9:</vt:lpstr>
      <vt:lpstr>43 + 57 = 100</vt:lpstr>
      <vt:lpstr>57 + 43= 100</vt:lpstr>
      <vt:lpstr>100 – 43 = 57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Dowell</cp:lastModifiedBy>
  <cp:revision>8</cp:revision>
  <dcterms:created xsi:type="dcterms:W3CDTF">2013-01-09T19:09:04Z</dcterms:created>
  <dcterms:modified xsi:type="dcterms:W3CDTF">2013-01-09T20:58:28Z</dcterms:modified>
</cp:coreProperties>
</file>